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56" r:id="rId2"/>
    <p:sldId id="257" r:id="rId3"/>
    <p:sldId id="263" r:id="rId4"/>
    <p:sldId id="264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92"/>
  </p:normalViewPr>
  <p:slideViewPr>
    <p:cSldViewPr snapToGrid="0" snapToObjects="1">
      <p:cViewPr>
        <p:scale>
          <a:sx n="66" d="100"/>
          <a:sy n="66" d="100"/>
        </p:scale>
        <p:origin x="1800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4" Type="http://schemas.openxmlformats.org/officeDocument/2006/relationships/image" Target="../media/image11.png"/><Relationship Id="rId5" Type="http://schemas.openxmlformats.org/officeDocument/2006/relationships/image" Target="../media/image12.svg"/><Relationship Id="rId6" Type="http://schemas.openxmlformats.org/officeDocument/2006/relationships/image" Target="../media/image12.png"/><Relationship Id="rId7" Type="http://schemas.openxmlformats.org/officeDocument/2006/relationships/image" Target="../media/image14.sv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4" Type="http://schemas.openxmlformats.org/officeDocument/2006/relationships/image" Target="../media/image11.png"/><Relationship Id="rId5" Type="http://schemas.openxmlformats.org/officeDocument/2006/relationships/image" Target="../media/image12.svg"/><Relationship Id="rId6" Type="http://schemas.openxmlformats.org/officeDocument/2006/relationships/image" Target="../media/image12.png"/><Relationship Id="rId7" Type="http://schemas.openxmlformats.org/officeDocument/2006/relationships/image" Target="../media/image14.sv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46F7F2-AE4F-47BF-90D0-CC825755BF0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DC96AF-D503-49A6-A9FA-5359D0F970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If you have any questions at all about Learning for Life and Work you can call up and see me </a:t>
          </a:r>
          <a:r>
            <a:rPr lang="en-US">
              <a:sym typeface="Wingdings" panose="05000000000000000000" pitchFamily="2" charset="2"/>
            </a:rPr>
            <a:t></a:t>
          </a:r>
          <a:endParaRPr lang="en-US"/>
        </a:p>
      </dgm:t>
    </dgm:pt>
    <dgm:pt modelId="{50059A69-CD3A-4753-9AB3-86B2C90B26C2}" type="parTrans" cxnId="{0F0630B9-4FF4-4FCC-B1A0-72B55E6697B2}">
      <dgm:prSet/>
      <dgm:spPr/>
      <dgm:t>
        <a:bodyPr/>
        <a:lstStyle/>
        <a:p>
          <a:endParaRPr lang="en-US"/>
        </a:p>
      </dgm:t>
    </dgm:pt>
    <dgm:pt modelId="{F9E9003B-707E-457F-97E5-202A90CE7655}" type="sibTrans" cxnId="{0F0630B9-4FF4-4FCC-B1A0-72B55E6697B2}">
      <dgm:prSet/>
      <dgm:spPr/>
      <dgm:t>
        <a:bodyPr/>
        <a:lstStyle/>
        <a:p>
          <a:endParaRPr lang="en-US"/>
        </a:p>
      </dgm:t>
    </dgm:pt>
    <dgm:pt modelId="{730D7CF1-644F-4687-894E-345036655B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/>
            <a:t>OR </a:t>
          </a:r>
          <a:endParaRPr lang="en-US"/>
        </a:p>
      </dgm:t>
    </dgm:pt>
    <dgm:pt modelId="{BA4455D2-80ED-46D0-81F5-F5F920874063}" type="parTrans" cxnId="{89CEC4FC-4294-445D-962E-9D09B0EC84FA}">
      <dgm:prSet/>
      <dgm:spPr/>
      <dgm:t>
        <a:bodyPr/>
        <a:lstStyle/>
        <a:p>
          <a:endParaRPr lang="en-US"/>
        </a:p>
      </dgm:t>
    </dgm:pt>
    <dgm:pt modelId="{A21D46F7-5DA7-476E-9D1E-CE4F922FC9CD}" type="sibTrans" cxnId="{89CEC4FC-4294-445D-962E-9D09B0EC84FA}">
      <dgm:prSet/>
      <dgm:spPr/>
      <dgm:t>
        <a:bodyPr/>
        <a:lstStyle/>
        <a:p>
          <a:endParaRPr lang="en-US"/>
        </a:p>
      </dgm:t>
    </dgm:pt>
    <dgm:pt modelId="{AE1C5DDA-48FC-409E-BD75-0C4CCCE6CB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You can send me an email on </a:t>
          </a:r>
          <a:r>
            <a:rPr lang="en-US" dirty="0" smtClean="0"/>
            <a:t>lmcveigh524@c2ken.net</a:t>
          </a:r>
          <a:endParaRPr lang="en-US" dirty="0"/>
        </a:p>
      </dgm:t>
    </dgm:pt>
    <dgm:pt modelId="{7C68F17B-6FD5-483E-99B9-C6DD1407D3A5}" type="parTrans" cxnId="{82A7AF47-8E27-458C-BF0F-0FB434FA72C2}">
      <dgm:prSet/>
      <dgm:spPr/>
      <dgm:t>
        <a:bodyPr/>
        <a:lstStyle/>
        <a:p>
          <a:endParaRPr lang="en-US"/>
        </a:p>
      </dgm:t>
    </dgm:pt>
    <dgm:pt modelId="{6CE3EBC3-8D31-49F5-BFB0-1B085B0D23AF}" type="sibTrans" cxnId="{82A7AF47-8E27-458C-BF0F-0FB434FA72C2}">
      <dgm:prSet/>
      <dgm:spPr/>
      <dgm:t>
        <a:bodyPr/>
        <a:lstStyle/>
        <a:p>
          <a:endParaRPr lang="en-US"/>
        </a:p>
      </dgm:t>
    </dgm:pt>
    <dgm:pt modelId="{08B75827-01A8-4175-A7C6-475556ECEE94}" type="pres">
      <dgm:prSet presAssocID="{C646F7F2-AE4F-47BF-90D0-CC825755BF0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91C7D0-3028-4D97-8584-75BF84CB857F}" type="pres">
      <dgm:prSet presAssocID="{E4DC96AF-D503-49A6-A9FA-5359D0F970BE}" presName="compNode" presStyleCnt="0"/>
      <dgm:spPr/>
    </dgm:pt>
    <dgm:pt modelId="{D4CD5EA2-4F2C-4BD1-9A08-D2A8A9C9D15E}" type="pres">
      <dgm:prSet presAssocID="{E4DC96AF-D503-49A6-A9FA-5359D0F970BE}" presName="bgRect" presStyleLbl="bgShp" presStyleIdx="0" presStyleCnt="3"/>
      <dgm:spPr/>
    </dgm:pt>
    <dgm:pt modelId="{B2B6EB14-1F80-4C4C-A4FD-A7F53D55F472}" type="pres">
      <dgm:prSet presAssocID="{E4DC96AF-D503-49A6-A9FA-5359D0F970B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53B03B58-171C-4646-829F-3169D73C283F}" type="pres">
      <dgm:prSet presAssocID="{E4DC96AF-D503-49A6-A9FA-5359D0F970BE}" presName="spaceRect" presStyleCnt="0"/>
      <dgm:spPr/>
    </dgm:pt>
    <dgm:pt modelId="{4CCDB767-D6CA-4BE5-9ADD-48ED7A6B9181}" type="pres">
      <dgm:prSet presAssocID="{E4DC96AF-D503-49A6-A9FA-5359D0F970BE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0BF2CA5-EDEB-4AD1-85DF-265C76BBFBFF}" type="pres">
      <dgm:prSet presAssocID="{F9E9003B-707E-457F-97E5-202A90CE7655}" presName="sibTrans" presStyleCnt="0"/>
      <dgm:spPr/>
    </dgm:pt>
    <dgm:pt modelId="{21AADA40-233F-4B75-83B8-967A7689C27B}" type="pres">
      <dgm:prSet presAssocID="{730D7CF1-644F-4687-894E-345036655B1A}" presName="compNode" presStyleCnt="0"/>
      <dgm:spPr/>
    </dgm:pt>
    <dgm:pt modelId="{548DEE4B-C8F7-4207-B5AB-04F8795E7BEB}" type="pres">
      <dgm:prSet presAssocID="{730D7CF1-644F-4687-894E-345036655B1A}" presName="bgRect" presStyleLbl="bgShp" presStyleIdx="1" presStyleCnt="3"/>
      <dgm:spPr/>
    </dgm:pt>
    <dgm:pt modelId="{AD5F3172-AC40-46D3-AEB0-BC679510AA06}" type="pres">
      <dgm:prSet presAssocID="{730D7CF1-644F-4687-894E-345036655B1A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C092F06F-AFC2-40CA-838B-6D5773A594AB}" type="pres">
      <dgm:prSet presAssocID="{730D7CF1-644F-4687-894E-345036655B1A}" presName="spaceRect" presStyleCnt="0"/>
      <dgm:spPr/>
    </dgm:pt>
    <dgm:pt modelId="{1D5AD850-7D0C-4EF3-A6A6-98440DC4CE66}" type="pres">
      <dgm:prSet presAssocID="{730D7CF1-644F-4687-894E-345036655B1A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4379963-AE70-4EB6-90B5-D2240D8D948C}" type="pres">
      <dgm:prSet presAssocID="{A21D46F7-5DA7-476E-9D1E-CE4F922FC9CD}" presName="sibTrans" presStyleCnt="0"/>
      <dgm:spPr/>
    </dgm:pt>
    <dgm:pt modelId="{6345B48E-6DBA-43B7-AA89-F356179F9F04}" type="pres">
      <dgm:prSet presAssocID="{AE1C5DDA-48FC-409E-BD75-0C4CCCE6CB60}" presName="compNode" presStyleCnt="0"/>
      <dgm:spPr/>
    </dgm:pt>
    <dgm:pt modelId="{07E3C34E-7624-4336-ADC7-CBDFEC608583}" type="pres">
      <dgm:prSet presAssocID="{AE1C5DDA-48FC-409E-BD75-0C4CCCE6CB60}" presName="bgRect" presStyleLbl="bgShp" presStyleIdx="2" presStyleCnt="3"/>
      <dgm:spPr/>
    </dgm:pt>
    <dgm:pt modelId="{B2387113-2398-4818-820D-E599BDD5CB59}" type="pres">
      <dgm:prSet presAssocID="{AE1C5DDA-48FC-409E-BD75-0C4CCCE6CB60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7674833E-B568-4076-A3F2-676CB4E155F1}" type="pres">
      <dgm:prSet presAssocID="{AE1C5DDA-48FC-409E-BD75-0C4CCCE6CB60}" presName="spaceRect" presStyleCnt="0"/>
      <dgm:spPr/>
    </dgm:pt>
    <dgm:pt modelId="{C928B17C-4893-42ED-84B4-58E6044B00A7}" type="pres">
      <dgm:prSet presAssocID="{AE1C5DDA-48FC-409E-BD75-0C4CCCE6CB60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74FB839A-9A9B-4340-9B54-A21FD0582800}" type="presOf" srcId="{E4DC96AF-D503-49A6-A9FA-5359D0F970BE}" destId="{4CCDB767-D6CA-4BE5-9ADD-48ED7A6B9181}" srcOrd="0" destOrd="0" presId="urn:microsoft.com/office/officeart/2018/2/layout/IconVerticalSolidList"/>
    <dgm:cxn modelId="{89CEC4FC-4294-445D-962E-9D09B0EC84FA}" srcId="{C646F7F2-AE4F-47BF-90D0-CC825755BF09}" destId="{730D7CF1-644F-4687-894E-345036655B1A}" srcOrd="1" destOrd="0" parTransId="{BA4455D2-80ED-46D0-81F5-F5F920874063}" sibTransId="{A21D46F7-5DA7-476E-9D1E-CE4F922FC9CD}"/>
    <dgm:cxn modelId="{6AEAF17A-183B-4A51-BC1B-C27567664409}" type="presOf" srcId="{AE1C5DDA-48FC-409E-BD75-0C4CCCE6CB60}" destId="{C928B17C-4893-42ED-84B4-58E6044B00A7}" srcOrd="0" destOrd="0" presId="urn:microsoft.com/office/officeart/2018/2/layout/IconVerticalSolidList"/>
    <dgm:cxn modelId="{0F0630B9-4FF4-4FCC-B1A0-72B55E6697B2}" srcId="{C646F7F2-AE4F-47BF-90D0-CC825755BF09}" destId="{E4DC96AF-D503-49A6-A9FA-5359D0F970BE}" srcOrd="0" destOrd="0" parTransId="{50059A69-CD3A-4753-9AB3-86B2C90B26C2}" sibTransId="{F9E9003B-707E-457F-97E5-202A90CE7655}"/>
    <dgm:cxn modelId="{82A7AF47-8E27-458C-BF0F-0FB434FA72C2}" srcId="{C646F7F2-AE4F-47BF-90D0-CC825755BF09}" destId="{AE1C5DDA-48FC-409E-BD75-0C4CCCE6CB60}" srcOrd="2" destOrd="0" parTransId="{7C68F17B-6FD5-483E-99B9-C6DD1407D3A5}" sibTransId="{6CE3EBC3-8D31-49F5-BFB0-1B085B0D23AF}"/>
    <dgm:cxn modelId="{613160D1-8A2A-44BA-B0AE-CF1B3BC9ABAE}" type="presOf" srcId="{730D7CF1-644F-4687-894E-345036655B1A}" destId="{1D5AD850-7D0C-4EF3-A6A6-98440DC4CE66}" srcOrd="0" destOrd="0" presId="urn:microsoft.com/office/officeart/2018/2/layout/IconVerticalSolidList"/>
    <dgm:cxn modelId="{FD359D93-3B64-4996-A871-D473E6B98012}" type="presOf" srcId="{C646F7F2-AE4F-47BF-90D0-CC825755BF09}" destId="{08B75827-01A8-4175-A7C6-475556ECEE94}" srcOrd="0" destOrd="0" presId="urn:microsoft.com/office/officeart/2018/2/layout/IconVerticalSolidList"/>
    <dgm:cxn modelId="{B0731C56-8EC7-48D2-B339-10BC690F0F5F}" type="presParOf" srcId="{08B75827-01A8-4175-A7C6-475556ECEE94}" destId="{9591C7D0-3028-4D97-8584-75BF84CB857F}" srcOrd="0" destOrd="0" presId="urn:microsoft.com/office/officeart/2018/2/layout/IconVerticalSolidList"/>
    <dgm:cxn modelId="{AC6459E5-2C21-4D63-A186-27B249B4EE2E}" type="presParOf" srcId="{9591C7D0-3028-4D97-8584-75BF84CB857F}" destId="{D4CD5EA2-4F2C-4BD1-9A08-D2A8A9C9D15E}" srcOrd="0" destOrd="0" presId="urn:microsoft.com/office/officeart/2018/2/layout/IconVerticalSolidList"/>
    <dgm:cxn modelId="{D96CBBB7-B5C2-485C-93E2-DF0804C47E66}" type="presParOf" srcId="{9591C7D0-3028-4D97-8584-75BF84CB857F}" destId="{B2B6EB14-1F80-4C4C-A4FD-A7F53D55F472}" srcOrd="1" destOrd="0" presId="urn:microsoft.com/office/officeart/2018/2/layout/IconVerticalSolidList"/>
    <dgm:cxn modelId="{53EA26C5-F795-438B-BCC2-F37F08D6AE90}" type="presParOf" srcId="{9591C7D0-3028-4D97-8584-75BF84CB857F}" destId="{53B03B58-171C-4646-829F-3169D73C283F}" srcOrd="2" destOrd="0" presId="urn:microsoft.com/office/officeart/2018/2/layout/IconVerticalSolidList"/>
    <dgm:cxn modelId="{3FABC655-799C-4F1D-8516-BCE0EA386C7E}" type="presParOf" srcId="{9591C7D0-3028-4D97-8584-75BF84CB857F}" destId="{4CCDB767-D6CA-4BE5-9ADD-48ED7A6B9181}" srcOrd="3" destOrd="0" presId="urn:microsoft.com/office/officeart/2018/2/layout/IconVerticalSolidList"/>
    <dgm:cxn modelId="{62F8F295-F535-4AD6-A246-621BF799F3E3}" type="presParOf" srcId="{08B75827-01A8-4175-A7C6-475556ECEE94}" destId="{A0BF2CA5-EDEB-4AD1-85DF-265C76BBFBFF}" srcOrd="1" destOrd="0" presId="urn:microsoft.com/office/officeart/2018/2/layout/IconVerticalSolidList"/>
    <dgm:cxn modelId="{60439830-3940-4205-BD43-C67372F2A5AB}" type="presParOf" srcId="{08B75827-01A8-4175-A7C6-475556ECEE94}" destId="{21AADA40-233F-4B75-83B8-967A7689C27B}" srcOrd="2" destOrd="0" presId="urn:microsoft.com/office/officeart/2018/2/layout/IconVerticalSolidList"/>
    <dgm:cxn modelId="{F497DB86-AF05-4297-B0A4-9EF0701E3291}" type="presParOf" srcId="{21AADA40-233F-4B75-83B8-967A7689C27B}" destId="{548DEE4B-C8F7-4207-B5AB-04F8795E7BEB}" srcOrd="0" destOrd="0" presId="urn:microsoft.com/office/officeart/2018/2/layout/IconVerticalSolidList"/>
    <dgm:cxn modelId="{CB907F1A-BA11-430C-89F9-941FDF6868B4}" type="presParOf" srcId="{21AADA40-233F-4B75-83B8-967A7689C27B}" destId="{AD5F3172-AC40-46D3-AEB0-BC679510AA06}" srcOrd="1" destOrd="0" presId="urn:microsoft.com/office/officeart/2018/2/layout/IconVerticalSolidList"/>
    <dgm:cxn modelId="{49C52837-D3F1-4E7F-9801-2234E1F005C2}" type="presParOf" srcId="{21AADA40-233F-4B75-83B8-967A7689C27B}" destId="{C092F06F-AFC2-40CA-838B-6D5773A594AB}" srcOrd="2" destOrd="0" presId="urn:microsoft.com/office/officeart/2018/2/layout/IconVerticalSolidList"/>
    <dgm:cxn modelId="{FF166AD0-C666-4837-A1EF-2FAC55BAA902}" type="presParOf" srcId="{21AADA40-233F-4B75-83B8-967A7689C27B}" destId="{1D5AD850-7D0C-4EF3-A6A6-98440DC4CE66}" srcOrd="3" destOrd="0" presId="urn:microsoft.com/office/officeart/2018/2/layout/IconVerticalSolidList"/>
    <dgm:cxn modelId="{3A8A7754-E39E-4B08-A196-84453D389B0F}" type="presParOf" srcId="{08B75827-01A8-4175-A7C6-475556ECEE94}" destId="{34379963-AE70-4EB6-90B5-D2240D8D948C}" srcOrd="3" destOrd="0" presId="urn:microsoft.com/office/officeart/2018/2/layout/IconVerticalSolidList"/>
    <dgm:cxn modelId="{280DFA2B-C5E9-4341-9BA8-3BE2B952F451}" type="presParOf" srcId="{08B75827-01A8-4175-A7C6-475556ECEE94}" destId="{6345B48E-6DBA-43B7-AA89-F356179F9F04}" srcOrd="4" destOrd="0" presId="urn:microsoft.com/office/officeart/2018/2/layout/IconVerticalSolidList"/>
    <dgm:cxn modelId="{577099F1-A2C5-4217-9458-40CB227270F3}" type="presParOf" srcId="{6345B48E-6DBA-43B7-AA89-F356179F9F04}" destId="{07E3C34E-7624-4336-ADC7-CBDFEC608583}" srcOrd="0" destOrd="0" presId="urn:microsoft.com/office/officeart/2018/2/layout/IconVerticalSolidList"/>
    <dgm:cxn modelId="{EE71FE50-4CCC-40E3-82B5-CB7D9EF3D089}" type="presParOf" srcId="{6345B48E-6DBA-43B7-AA89-F356179F9F04}" destId="{B2387113-2398-4818-820D-E599BDD5CB59}" srcOrd="1" destOrd="0" presId="urn:microsoft.com/office/officeart/2018/2/layout/IconVerticalSolidList"/>
    <dgm:cxn modelId="{A8B0D6AC-CA25-4A56-B26F-E81F3A5AF12B}" type="presParOf" srcId="{6345B48E-6DBA-43B7-AA89-F356179F9F04}" destId="{7674833E-B568-4076-A3F2-676CB4E155F1}" srcOrd="2" destOrd="0" presId="urn:microsoft.com/office/officeart/2018/2/layout/IconVerticalSolidList"/>
    <dgm:cxn modelId="{9FFCE23F-5D51-41AF-A78D-13DE6479C221}" type="presParOf" srcId="{6345B48E-6DBA-43B7-AA89-F356179F9F04}" destId="{C928B17C-4893-42ED-84B4-58E6044B00A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D5EA2-4F2C-4BD1-9A08-D2A8A9C9D15E}">
      <dsp:nvSpPr>
        <dsp:cNvPr id="0" name=""/>
        <dsp:cNvSpPr/>
      </dsp:nvSpPr>
      <dsp:spPr>
        <a:xfrm>
          <a:off x="0" y="507"/>
          <a:ext cx="10515600" cy="11884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B6EB14-1F80-4C4C-A4FD-A7F53D55F472}">
      <dsp:nvSpPr>
        <dsp:cNvPr id="0" name=""/>
        <dsp:cNvSpPr/>
      </dsp:nvSpPr>
      <dsp:spPr>
        <a:xfrm>
          <a:off x="359500" y="267904"/>
          <a:ext cx="653636" cy="6536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DB767-D6CA-4BE5-9ADD-48ED7A6B9181}">
      <dsp:nvSpPr>
        <dsp:cNvPr id="0" name=""/>
        <dsp:cNvSpPr/>
      </dsp:nvSpPr>
      <dsp:spPr>
        <a:xfrm>
          <a:off x="1372636" y="507"/>
          <a:ext cx="9142963" cy="118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75" tIns="125775" rIns="125775" bIns="125775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If you have any questions at all about Learning for Life and Work you can call up and see me </a:t>
          </a:r>
          <a:r>
            <a:rPr lang="en-US" sz="2500" kern="1200">
              <a:sym typeface="Wingdings" panose="05000000000000000000" pitchFamily="2" charset="2"/>
            </a:rPr>
            <a:t></a:t>
          </a:r>
          <a:endParaRPr lang="en-US" sz="2500" kern="1200"/>
        </a:p>
      </dsp:txBody>
      <dsp:txXfrm>
        <a:off x="1372636" y="507"/>
        <a:ext cx="9142963" cy="1188429"/>
      </dsp:txXfrm>
    </dsp:sp>
    <dsp:sp modelId="{548DEE4B-C8F7-4207-B5AB-04F8795E7BEB}">
      <dsp:nvSpPr>
        <dsp:cNvPr id="0" name=""/>
        <dsp:cNvSpPr/>
      </dsp:nvSpPr>
      <dsp:spPr>
        <a:xfrm>
          <a:off x="0" y="1486045"/>
          <a:ext cx="10515600" cy="11884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F3172-AC40-46D3-AEB0-BC679510AA06}">
      <dsp:nvSpPr>
        <dsp:cNvPr id="0" name=""/>
        <dsp:cNvSpPr/>
      </dsp:nvSpPr>
      <dsp:spPr>
        <a:xfrm>
          <a:off x="359500" y="1753441"/>
          <a:ext cx="653636" cy="65363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5AD850-7D0C-4EF3-A6A6-98440DC4CE66}">
      <dsp:nvSpPr>
        <dsp:cNvPr id="0" name=""/>
        <dsp:cNvSpPr/>
      </dsp:nvSpPr>
      <dsp:spPr>
        <a:xfrm>
          <a:off x="1372636" y="1486045"/>
          <a:ext cx="9142963" cy="118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75" tIns="125775" rIns="125775" bIns="125775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u="sng" kern="1200"/>
            <a:t>OR </a:t>
          </a:r>
          <a:endParaRPr lang="en-US" sz="2500" kern="1200"/>
        </a:p>
      </dsp:txBody>
      <dsp:txXfrm>
        <a:off x="1372636" y="1486045"/>
        <a:ext cx="9142963" cy="1188429"/>
      </dsp:txXfrm>
    </dsp:sp>
    <dsp:sp modelId="{07E3C34E-7624-4336-ADC7-CBDFEC608583}">
      <dsp:nvSpPr>
        <dsp:cNvPr id="0" name=""/>
        <dsp:cNvSpPr/>
      </dsp:nvSpPr>
      <dsp:spPr>
        <a:xfrm>
          <a:off x="0" y="2971582"/>
          <a:ext cx="10515600" cy="11884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87113-2398-4818-820D-E599BDD5CB59}">
      <dsp:nvSpPr>
        <dsp:cNvPr id="0" name=""/>
        <dsp:cNvSpPr/>
      </dsp:nvSpPr>
      <dsp:spPr>
        <a:xfrm>
          <a:off x="359500" y="3238979"/>
          <a:ext cx="653636" cy="653636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28B17C-4893-42ED-84B4-58E6044B00A7}">
      <dsp:nvSpPr>
        <dsp:cNvPr id="0" name=""/>
        <dsp:cNvSpPr/>
      </dsp:nvSpPr>
      <dsp:spPr>
        <a:xfrm>
          <a:off x="1372636" y="2971582"/>
          <a:ext cx="9142963" cy="118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75" tIns="125775" rIns="125775" bIns="125775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You can send me an email on </a:t>
          </a:r>
          <a:r>
            <a:rPr lang="en-US" sz="2500" kern="1200" dirty="0" smtClean="0"/>
            <a:t>lmcveigh524@c2ken.net</a:t>
          </a:r>
          <a:endParaRPr lang="en-US" sz="2500" kern="1200" dirty="0"/>
        </a:p>
      </dsp:txBody>
      <dsp:txXfrm>
        <a:off x="1372636" y="2971582"/>
        <a:ext cx="9142963" cy="1188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4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77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38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xmlns="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8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xmlns="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3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xmlns="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xmlns="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1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89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xmlns="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2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3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8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62" r:id="rId5"/>
    <p:sldLayoutId id="2147483663" r:id="rId6"/>
    <p:sldLayoutId id="2147483669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5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9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50D1D739-EDC4-4BE6-A073-9B157E1F90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A505F40-D149-43ED-AF99-35E23BCA8F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xmlns="" id="{6CDD35A4-E546-4AF3-A8B9-AC24C5C9FA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3852070 w 12192000"/>
              <a:gd name="connsiteY1" fmla="*/ 0 h 6858000"/>
              <a:gd name="connsiteX2" fmla="*/ 3878367 w 12192000"/>
              <a:gd name="connsiteY2" fmla="*/ 23504 h 6858000"/>
              <a:gd name="connsiteX3" fmla="*/ 3885324 w 12192000"/>
              <a:gd name="connsiteY3" fmla="*/ 84795 h 6858000"/>
              <a:gd name="connsiteX4" fmla="*/ 3820400 w 12192000"/>
              <a:gd name="connsiteY4" fmla="*/ 131127 h 6858000"/>
              <a:gd name="connsiteX5" fmla="*/ 3631811 w 12192000"/>
              <a:gd name="connsiteY5" fmla="*/ 219929 h 6858000"/>
              <a:gd name="connsiteX6" fmla="*/ 4327428 w 12192000"/>
              <a:gd name="connsiteY6" fmla="*/ 351201 h 6858000"/>
              <a:gd name="connsiteX7" fmla="*/ 4080099 w 12192000"/>
              <a:gd name="connsiteY7" fmla="*/ 432279 h 6858000"/>
              <a:gd name="connsiteX8" fmla="*/ 3823492 w 12192000"/>
              <a:gd name="connsiteY8" fmla="*/ 490194 h 6858000"/>
              <a:gd name="connsiteX9" fmla="*/ 3545246 w 12192000"/>
              <a:gd name="connsiteY9" fmla="*/ 532664 h 6858000"/>
              <a:gd name="connsiteX10" fmla="*/ 3291732 w 12192000"/>
              <a:gd name="connsiteY10" fmla="*/ 617605 h 6858000"/>
              <a:gd name="connsiteX11" fmla="*/ 3953340 w 12192000"/>
              <a:gd name="connsiteY11" fmla="*/ 652353 h 6858000"/>
              <a:gd name="connsiteX12" fmla="*/ 3610170 w 12192000"/>
              <a:gd name="connsiteY12" fmla="*/ 729572 h 6858000"/>
              <a:gd name="connsiteX13" fmla="*/ 3328832 w 12192000"/>
              <a:gd name="connsiteY13" fmla="*/ 829957 h 6858000"/>
              <a:gd name="connsiteX14" fmla="*/ 3130966 w 12192000"/>
              <a:gd name="connsiteY14" fmla="*/ 876288 h 6858000"/>
              <a:gd name="connsiteX15" fmla="*/ 2920736 w 12192000"/>
              <a:gd name="connsiteY15" fmla="*/ 887872 h 6858000"/>
              <a:gd name="connsiteX16" fmla="*/ 2871269 w 12192000"/>
              <a:gd name="connsiteY16" fmla="*/ 961228 h 6858000"/>
              <a:gd name="connsiteX17" fmla="*/ 2936195 w 12192000"/>
              <a:gd name="connsiteY17" fmla="*/ 1038448 h 6858000"/>
              <a:gd name="connsiteX18" fmla="*/ 3035126 w 12192000"/>
              <a:gd name="connsiteY18" fmla="*/ 1046168 h 6858000"/>
              <a:gd name="connsiteX19" fmla="*/ 3625627 w 12192000"/>
              <a:gd name="connsiteY19" fmla="*/ 1065474 h 6858000"/>
              <a:gd name="connsiteX20" fmla="*/ 1733551 w 12192000"/>
              <a:gd name="connsiteY20" fmla="*/ 1235355 h 6858000"/>
              <a:gd name="connsiteX21" fmla="*/ 1990156 w 12192000"/>
              <a:gd name="connsiteY21" fmla="*/ 1339602 h 6858000"/>
              <a:gd name="connsiteX22" fmla="*/ 2076722 w 12192000"/>
              <a:gd name="connsiteY22" fmla="*/ 1625311 h 6858000"/>
              <a:gd name="connsiteX23" fmla="*/ 2392067 w 12192000"/>
              <a:gd name="connsiteY23" fmla="*/ 1787470 h 6858000"/>
              <a:gd name="connsiteX24" fmla="*/ 2596115 w 12192000"/>
              <a:gd name="connsiteY24" fmla="*/ 1845385 h 6858000"/>
              <a:gd name="connsiteX25" fmla="*/ 3062950 w 12192000"/>
              <a:gd name="connsiteY25" fmla="*/ 1930326 h 6858000"/>
              <a:gd name="connsiteX26" fmla="*/ 3130966 w 12192000"/>
              <a:gd name="connsiteY26" fmla="*/ 2069319 h 6858000"/>
              <a:gd name="connsiteX27" fmla="*/ 3189708 w 12192000"/>
              <a:gd name="connsiteY27" fmla="*/ 2223754 h 6858000"/>
              <a:gd name="connsiteX28" fmla="*/ 3313373 w 12192000"/>
              <a:gd name="connsiteY28" fmla="*/ 2324141 h 6858000"/>
              <a:gd name="connsiteX29" fmla="*/ 2351877 w 12192000"/>
              <a:gd name="connsiteY29" fmla="*/ 2308697 h 6858000"/>
              <a:gd name="connsiteX30" fmla="*/ 3437038 w 12192000"/>
              <a:gd name="connsiteY30" fmla="*/ 2633017 h 6858000"/>
              <a:gd name="connsiteX31" fmla="*/ 3341198 w 12192000"/>
              <a:gd name="connsiteY31" fmla="*/ 2760427 h 6858000"/>
              <a:gd name="connsiteX32" fmla="*/ 3934791 w 12192000"/>
              <a:gd name="connsiteY32" fmla="*/ 2934169 h 6858000"/>
              <a:gd name="connsiteX33" fmla="*/ 3616352 w 12192000"/>
              <a:gd name="connsiteY33" fmla="*/ 2953473 h 6858000"/>
              <a:gd name="connsiteX34" fmla="*/ 5468240 w 12192000"/>
              <a:gd name="connsiteY34" fmla="*/ 3679329 h 6858000"/>
              <a:gd name="connsiteX35" fmla="*/ 8111582 w 12192000"/>
              <a:gd name="connsiteY35" fmla="*/ 4204418 h 6858000"/>
              <a:gd name="connsiteX36" fmla="*/ 9144186 w 12192000"/>
              <a:gd name="connsiteY36" fmla="*/ 4304802 h 6858000"/>
              <a:gd name="connsiteX37" fmla="*/ 10319004 w 12192000"/>
              <a:gd name="connsiteY37" fmla="*/ 4273915 h 6858000"/>
              <a:gd name="connsiteX38" fmla="*/ 12053408 w 12192000"/>
              <a:gd name="connsiteY38" fmla="*/ 3907125 h 6858000"/>
              <a:gd name="connsiteX39" fmla="*/ 12192000 w 12192000"/>
              <a:gd name="connsiteY39" fmla="*/ 3841157 h 6858000"/>
              <a:gd name="connsiteX40" fmla="*/ 12192000 w 12192000"/>
              <a:gd name="connsiteY40" fmla="*/ 6858000 h 6858000"/>
              <a:gd name="connsiteX41" fmla="*/ 0 w 12192000"/>
              <a:gd name="connsiteY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3852070" y="0"/>
                </a:lnTo>
                <a:lnTo>
                  <a:pt x="3878367" y="23504"/>
                </a:lnTo>
                <a:cubicBezTo>
                  <a:pt x="3887642" y="39430"/>
                  <a:pt x="3891507" y="59700"/>
                  <a:pt x="3885324" y="84795"/>
                </a:cubicBezTo>
                <a:cubicBezTo>
                  <a:pt x="3876049" y="123406"/>
                  <a:pt x="3845133" y="123406"/>
                  <a:pt x="3820400" y="131127"/>
                </a:cubicBezTo>
                <a:cubicBezTo>
                  <a:pt x="3764751" y="154292"/>
                  <a:pt x="3696735" y="138849"/>
                  <a:pt x="3631811" y="219929"/>
                </a:cubicBezTo>
                <a:cubicBezTo>
                  <a:pt x="3879141" y="262399"/>
                  <a:pt x="4117198" y="181318"/>
                  <a:pt x="4327428" y="351201"/>
                </a:cubicBezTo>
                <a:cubicBezTo>
                  <a:pt x="4250138" y="436142"/>
                  <a:pt x="4163572" y="416836"/>
                  <a:pt x="4080099" y="432279"/>
                </a:cubicBezTo>
                <a:cubicBezTo>
                  <a:pt x="3993533" y="447725"/>
                  <a:pt x="3910058" y="474751"/>
                  <a:pt x="3823492" y="490194"/>
                </a:cubicBezTo>
                <a:cubicBezTo>
                  <a:pt x="3730743" y="509498"/>
                  <a:pt x="3637993" y="513360"/>
                  <a:pt x="3545246" y="532664"/>
                </a:cubicBezTo>
                <a:cubicBezTo>
                  <a:pt x="3467954" y="548109"/>
                  <a:pt x="3384480" y="521081"/>
                  <a:pt x="3291732" y="617605"/>
                </a:cubicBezTo>
                <a:cubicBezTo>
                  <a:pt x="3520513" y="687103"/>
                  <a:pt x="3727651" y="582857"/>
                  <a:pt x="3953340" y="652353"/>
                </a:cubicBezTo>
                <a:cubicBezTo>
                  <a:pt x="3820400" y="714129"/>
                  <a:pt x="3712194" y="694824"/>
                  <a:pt x="3610170" y="729572"/>
                </a:cubicBezTo>
                <a:cubicBezTo>
                  <a:pt x="3517420" y="764322"/>
                  <a:pt x="3406122" y="725712"/>
                  <a:pt x="3328832" y="829957"/>
                </a:cubicBezTo>
                <a:cubicBezTo>
                  <a:pt x="3270090" y="911035"/>
                  <a:pt x="3208258" y="922618"/>
                  <a:pt x="3130966" y="876288"/>
                </a:cubicBezTo>
                <a:cubicBezTo>
                  <a:pt x="3062950" y="833818"/>
                  <a:pt x="2988752" y="845400"/>
                  <a:pt x="2920736" y="887872"/>
                </a:cubicBezTo>
                <a:cubicBezTo>
                  <a:pt x="2896004" y="903315"/>
                  <a:pt x="2871269" y="922618"/>
                  <a:pt x="2871269" y="961228"/>
                </a:cubicBezTo>
                <a:cubicBezTo>
                  <a:pt x="2871269" y="1015283"/>
                  <a:pt x="2902186" y="1030726"/>
                  <a:pt x="2936195" y="1038448"/>
                </a:cubicBezTo>
                <a:cubicBezTo>
                  <a:pt x="2967111" y="1046168"/>
                  <a:pt x="3004210" y="1053891"/>
                  <a:pt x="3035126" y="1046168"/>
                </a:cubicBezTo>
                <a:cubicBezTo>
                  <a:pt x="3232990" y="1003700"/>
                  <a:pt x="3427764" y="1073194"/>
                  <a:pt x="3625627" y="1065474"/>
                </a:cubicBezTo>
                <a:cubicBezTo>
                  <a:pt x="3004210" y="1231494"/>
                  <a:pt x="2376610" y="1177441"/>
                  <a:pt x="1733551" y="1235355"/>
                </a:cubicBezTo>
                <a:cubicBezTo>
                  <a:pt x="1817025" y="1351183"/>
                  <a:pt x="1925232" y="1254661"/>
                  <a:pt x="1990156" y="1339602"/>
                </a:cubicBezTo>
                <a:cubicBezTo>
                  <a:pt x="1928323" y="1517205"/>
                  <a:pt x="1953057" y="1613728"/>
                  <a:pt x="2076722" y="1625311"/>
                </a:cubicBezTo>
                <a:cubicBezTo>
                  <a:pt x="2197295" y="1636894"/>
                  <a:pt x="2327143" y="1575118"/>
                  <a:pt x="2392067" y="1787470"/>
                </a:cubicBezTo>
                <a:cubicBezTo>
                  <a:pt x="2410617" y="1853106"/>
                  <a:pt x="2525008" y="1833802"/>
                  <a:pt x="2596115" y="1845385"/>
                </a:cubicBezTo>
                <a:cubicBezTo>
                  <a:pt x="2750696" y="1872411"/>
                  <a:pt x="2914554" y="1845385"/>
                  <a:pt x="3062950" y="1930326"/>
                </a:cubicBezTo>
                <a:cubicBezTo>
                  <a:pt x="3121692" y="1961213"/>
                  <a:pt x="3161883" y="1984378"/>
                  <a:pt x="3130966" y="2069319"/>
                </a:cubicBezTo>
                <a:cubicBezTo>
                  <a:pt x="3100050" y="2158121"/>
                  <a:pt x="3140242" y="2189008"/>
                  <a:pt x="3189708" y="2223754"/>
                </a:cubicBezTo>
                <a:cubicBezTo>
                  <a:pt x="3226808" y="2250784"/>
                  <a:pt x="3282457" y="2243060"/>
                  <a:pt x="3313373" y="2324141"/>
                </a:cubicBezTo>
                <a:cubicBezTo>
                  <a:pt x="2988752" y="2312558"/>
                  <a:pt x="2673405" y="2246923"/>
                  <a:pt x="2351877" y="2308697"/>
                </a:cubicBezTo>
                <a:cubicBezTo>
                  <a:pt x="2704323" y="2463134"/>
                  <a:pt x="3090776" y="2455412"/>
                  <a:pt x="3437038" y="2633017"/>
                </a:cubicBezTo>
                <a:cubicBezTo>
                  <a:pt x="3424671" y="2694791"/>
                  <a:pt x="3344289" y="2667764"/>
                  <a:pt x="3341198" y="2760427"/>
                </a:cubicBezTo>
                <a:cubicBezTo>
                  <a:pt x="3523603" y="2856951"/>
                  <a:pt x="3743110" y="2791314"/>
                  <a:pt x="3934791" y="2934169"/>
                </a:cubicBezTo>
                <a:cubicBezTo>
                  <a:pt x="3823492" y="2999805"/>
                  <a:pt x="3721469" y="2891699"/>
                  <a:pt x="3616352" y="2953473"/>
                </a:cubicBezTo>
                <a:cubicBezTo>
                  <a:pt x="3650361" y="3046136"/>
                  <a:pt x="5189993" y="3617555"/>
                  <a:pt x="5468240" y="3679329"/>
                </a:cubicBezTo>
                <a:cubicBezTo>
                  <a:pt x="6034007" y="3806740"/>
                  <a:pt x="7663296" y="4131059"/>
                  <a:pt x="8111582" y="4204418"/>
                </a:cubicBezTo>
                <a:cubicBezTo>
                  <a:pt x="8457844" y="4258470"/>
                  <a:pt x="8801016" y="4300942"/>
                  <a:pt x="9144186" y="4304802"/>
                </a:cubicBezTo>
                <a:cubicBezTo>
                  <a:pt x="9536822" y="4308663"/>
                  <a:pt x="9926368" y="4289359"/>
                  <a:pt x="10319004" y="4273915"/>
                </a:cubicBezTo>
                <a:cubicBezTo>
                  <a:pt x="10906415" y="4250750"/>
                  <a:pt x="11484549" y="4158087"/>
                  <a:pt x="12053408" y="3907125"/>
                </a:cubicBezTo>
                <a:lnTo>
                  <a:pt x="12192000" y="3841157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2E23CC-5E67-8A4E-83A2-2969F93EF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563422"/>
            <a:ext cx="7268147" cy="1754376"/>
          </a:xfrm>
        </p:spPr>
        <p:txBody>
          <a:bodyPr>
            <a:normAutofit/>
          </a:bodyPr>
          <a:lstStyle/>
          <a:p>
            <a:r>
              <a:rPr lang="en-US" dirty="0"/>
              <a:t>GCSE Learning for Life and Work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BF59E48-F1AE-1946-AA4E-8880487ED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5384878"/>
            <a:ext cx="7315200" cy="775494"/>
          </a:xfrm>
        </p:spPr>
        <p:txBody>
          <a:bodyPr>
            <a:normAutofit/>
          </a:bodyPr>
          <a:lstStyle/>
          <a:p>
            <a:r>
              <a:rPr lang="en-US" dirty="0" smtClean="0"/>
              <a:t>2022-2024</a:t>
            </a:r>
            <a:endParaRPr lang="en-US" dirty="0"/>
          </a:p>
        </p:txBody>
      </p:sp>
      <p:pic>
        <p:nvPicPr>
          <p:cNvPr id="1028" name="Picture 4" descr="Home">
            <a:extLst>
              <a:ext uri="{FF2B5EF4-FFF2-40B4-BE49-F238E27FC236}">
                <a16:creationId xmlns:a16="http://schemas.microsoft.com/office/drawing/2014/main" xmlns="" id="{0EBC7C9F-828B-344B-8F52-08AE599CA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4475" y="618929"/>
            <a:ext cx="6153150" cy="262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1943" y="5317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3AF45D-A973-1C40-B8F7-24F865ED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Learning for Life and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AF90EE-67E5-0149-85F2-40194A0B2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LLW is broken down into 4 units – 3 of these units are assessed through an exam, 1 of these is a Controlled Assessment (40%)</a:t>
            </a:r>
          </a:p>
          <a:p>
            <a:endParaRPr lang="en-US" dirty="0"/>
          </a:p>
          <a:p>
            <a:r>
              <a:rPr lang="en-US" dirty="0"/>
              <a:t>The 3 exam units are:</a:t>
            </a:r>
          </a:p>
          <a:p>
            <a:pPr lvl="1"/>
            <a:r>
              <a:rPr lang="en-US" dirty="0"/>
              <a:t>Local and Global Citizenship</a:t>
            </a:r>
          </a:p>
          <a:p>
            <a:pPr lvl="1"/>
            <a:r>
              <a:rPr lang="en-US" dirty="0"/>
              <a:t>Personal Development</a:t>
            </a:r>
          </a:p>
          <a:p>
            <a:pPr lvl="1"/>
            <a:r>
              <a:rPr lang="en-US" dirty="0"/>
              <a:t>Employability</a:t>
            </a:r>
          </a:p>
        </p:txBody>
      </p:sp>
      <p:pic>
        <p:nvPicPr>
          <p:cNvPr id="5122" name="Picture 2" descr="CCEA GCSE Learning for Life and Work Second Edition: Amazon.co.uk: McAleer,  Amanda, McAllister, Michaella, McDonnell, Joanne: 9781510403376: Books">
            <a:extLst>
              <a:ext uri="{FF2B5EF4-FFF2-40B4-BE49-F238E27FC236}">
                <a16:creationId xmlns:a16="http://schemas.microsoft.com/office/drawing/2014/main" xmlns="" id="{4D994DCA-0ED2-0D4A-B914-C86837872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132137"/>
            <a:ext cx="2339447" cy="30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3797" y="5824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A59CEA-52F9-2642-AAF0-D0F57397A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070" y="0"/>
            <a:ext cx="5285859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5085" y="5910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871C24-7E91-6F46-81C2-8C1271D80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50" y="393700"/>
            <a:ext cx="5295900" cy="6070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79BB35BC-D5C2-4C8B-A22A-A71E619191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2CC17A-205A-2E43-9F85-7D01B242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Unit 1 – Local and Global Citizenship (20%)</a:t>
            </a:r>
          </a:p>
        </p:txBody>
      </p:sp>
      <p:pic>
        <p:nvPicPr>
          <p:cNvPr id="2052" name="Picture 4" descr="How selling citizenship is now big business - BBC News">
            <a:extLst>
              <a:ext uri="{FF2B5EF4-FFF2-40B4-BE49-F238E27FC236}">
                <a16:creationId xmlns:a16="http://schemas.microsoft.com/office/drawing/2014/main" xmlns="" id="{A9C64382-3CA3-1047-B979-302092825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8" r="26524"/>
          <a:stretch/>
        </p:blipFill>
        <p:spPr bwMode="auto"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403DB0-2040-AE40-8448-1248EA7D3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In a nutshell, this unit teaches you about our society.  We look at topics such a diversity, social equality, human rights and inclusion to name a few.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Students find this unit very interesting as we look at how Northern Ireland has been shaped into what it is today.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5580" y="5736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9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xmlns="" id="{94C5663A-0CE3-4AEE-B47E-FB68D9EBF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90C125-7788-724D-97A3-5034FD72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91274" cy="1807305"/>
          </a:xfrm>
        </p:spPr>
        <p:txBody>
          <a:bodyPr>
            <a:normAutofit/>
          </a:bodyPr>
          <a:lstStyle/>
          <a:p>
            <a:r>
              <a:rPr lang="en-US" dirty="0"/>
              <a:t>Unit 2 – Personal Development (20%)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44EFAF-7BCA-1F44-85BA-7A3FB8305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530" y="2386013"/>
            <a:ext cx="3816095" cy="345360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This unit covers topics such as alcohol and drug abuse, responsible parenting, relationships and sexuality and making informed financial decisions.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This unit is enjoyed by all students as they feel that they can relate to the topics that are covered.  Students have always performed very well in this unit.  </a:t>
            </a:r>
          </a:p>
        </p:txBody>
      </p:sp>
      <p:pic>
        <p:nvPicPr>
          <p:cNvPr id="3074" name="Picture 2" descr="Personal vs professional development relationship | Leap Like A Salmon">
            <a:extLst>
              <a:ext uri="{FF2B5EF4-FFF2-40B4-BE49-F238E27FC236}">
                <a16:creationId xmlns:a16="http://schemas.microsoft.com/office/drawing/2014/main" xmlns="" id="{1B8A2FA1-C421-A84B-9DC9-E6D072C5D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 r="23435"/>
          <a:stretch/>
        </p:blipFill>
        <p:spPr bwMode="auto">
          <a:xfrm>
            <a:off x="6615113" y="1096037"/>
            <a:ext cx="5083934" cy="4665925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79BB35BC-D5C2-4C8B-A22A-A71E619191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4F690B-3DD6-4149-8251-B2D1356D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Unit 3 – Employability (20%) </a:t>
            </a:r>
          </a:p>
        </p:txBody>
      </p:sp>
      <p:pic>
        <p:nvPicPr>
          <p:cNvPr id="4098" name="Picture 2" descr="Global Employability University Ranking 2013 | Times Higher Education (THE)">
            <a:extLst>
              <a:ext uri="{FF2B5EF4-FFF2-40B4-BE49-F238E27FC236}">
                <a16:creationId xmlns:a16="http://schemas.microsoft.com/office/drawing/2014/main" xmlns="" id="{5C4D7305-AC1D-BC40-9724-BA4DED5D5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6" r="23721" b="-2"/>
          <a:stretch/>
        </p:blipFill>
        <p:spPr bwMode="auto"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18EBFE-8750-6E49-85F8-8D9A00C7E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This unit looks at how globalisation has had an impact on employment, the rights and responsibilities in the workplace, how to apply for jobs, being self-employed, etc. 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Students enjoy this unit as it gives them a good understanding of what is expected when they leave school and enter the world of work. 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8634" y="55517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9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2AC194-15AE-5B49-BA77-60417DFF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4 – Controlled Assessment (40%)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5FD7FD-5270-3C44-85D1-7D554278E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Each year CCEA release 3 different titles to base your controlled assessment on.  Each of these titles is based on units 1-3.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piece of work is completed in school and is assessed by your teacher.  It is then sent off to CCEA for moderation.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Just think of this unit as a piece of coursework that can get you 40% of your GCSE!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C2746C-0226-4E45-93B6-418E0ED14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xmlns="" id="{D588C887-F4A0-4A99-B2D5-416595881A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9149428"/>
              </p:ext>
            </p:extLst>
          </p:nvPr>
        </p:nvGraphicFramePr>
        <p:xfrm>
          <a:off x="838200" y="2011680"/>
          <a:ext cx="10515600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5765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rushVTI">
  <a:themeElements>
    <a:clrScheme name="AnalogousFromRegularSeedLeftStep">
      <a:dk1>
        <a:srgbClr val="000000"/>
      </a:dk1>
      <a:lt1>
        <a:srgbClr val="FFFFFF"/>
      </a:lt1>
      <a:dk2>
        <a:srgbClr val="301B2D"/>
      </a:dk2>
      <a:lt2>
        <a:srgbClr val="F0F2F3"/>
      </a:lt2>
      <a:accent1>
        <a:srgbClr val="E78129"/>
      </a:accent1>
      <a:accent2>
        <a:srgbClr val="D52117"/>
      </a:accent2>
      <a:accent3>
        <a:srgbClr val="E7296F"/>
      </a:accent3>
      <a:accent4>
        <a:srgbClr val="D517AC"/>
      </a:accent4>
      <a:accent5>
        <a:srgbClr val="C129E7"/>
      </a:accent5>
      <a:accent6>
        <a:srgbClr val="621BD6"/>
      </a:accent6>
      <a:hlink>
        <a:srgbClr val="3F83BF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3061</TotalTime>
  <Words>357</Words>
  <Application>Microsoft Macintosh PowerPoint</Application>
  <PresentationFormat>Widescreen</PresentationFormat>
  <Paragraphs>31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Century Gothic</vt:lpstr>
      <vt:lpstr>Wingdings</vt:lpstr>
      <vt:lpstr>Arial</vt:lpstr>
      <vt:lpstr>BrushVTI</vt:lpstr>
      <vt:lpstr>GCSE Learning for Life and Work </vt:lpstr>
      <vt:lpstr>What is Learning for Life and Work?</vt:lpstr>
      <vt:lpstr>PowerPoint Presentation</vt:lpstr>
      <vt:lpstr>PowerPoint Presentation</vt:lpstr>
      <vt:lpstr>Unit 1 – Local and Global Citizenship (20%)</vt:lpstr>
      <vt:lpstr>Unit 2 – Personal Development (20%)</vt:lpstr>
      <vt:lpstr>Unit 3 – Employability (20%) </vt:lpstr>
      <vt:lpstr>Unit 4 – Controlled Assessment (40%)</vt:lpstr>
      <vt:lpstr>Any questions?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GCSE Learning for Life and Work</dc:title>
  <dc:creator>A Murphy</dc:creator>
  <cp:lastModifiedBy>Lee-Ann Mc Veigh</cp:lastModifiedBy>
  <cp:revision>18</cp:revision>
  <dcterms:created xsi:type="dcterms:W3CDTF">2021-01-14T14:40:04Z</dcterms:created>
  <dcterms:modified xsi:type="dcterms:W3CDTF">2022-01-09T09:14:13Z</dcterms:modified>
</cp:coreProperties>
</file>